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71" r:id="rId4"/>
    <p:sldId id="260" r:id="rId5"/>
    <p:sldId id="261" r:id="rId6"/>
    <p:sldId id="259" r:id="rId7"/>
    <p:sldId id="262" r:id="rId8"/>
    <p:sldId id="258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/>
    <p:restoredTop sz="94674"/>
  </p:normalViewPr>
  <p:slideViewPr>
    <p:cSldViewPr snapToGrid="0" snapToObjects="1">
      <p:cViewPr>
        <p:scale>
          <a:sx n="82" d="100"/>
          <a:sy n="82" d="100"/>
        </p:scale>
        <p:origin x="22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57802-711E-7E46-B80C-EBC12C45F032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78696-975A-D24B-997C-F7E012869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51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D76D-FB2A-0B46-A2A1-888E48C192D1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2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76F7-962A-9F48-A727-EA55A3023C91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5B2A-4D06-234D-AAFB-398BCCF6E6BB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2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672D-5B88-3045-9871-F73F625DB23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6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57ED-3D15-E54C-BE48-EFDC91B754BD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FD0-FF74-144D-B447-ED8085F5F2F4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2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30B-ABB7-8A40-B5C3-A3034F4E184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4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FCA-5D00-9B4B-87D4-61D6DF9BEB2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9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51F-8AA9-804C-AC3B-871B456B9A5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98259-8E19-CE43-9D3B-289DFEE4D9F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0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BA2C-2E0D-934F-B42F-A611886CE0E0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7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BCC3-8ABD-5740-8565-97505886A20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7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FC60-D031-4247-A341-6ABFFEE6D3D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C31DC1-2565-8849-9FDF-806F5D81533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50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tiff"/><Relationship Id="rId5" Type="http://schemas.openxmlformats.org/officeDocument/2006/relationships/image" Target="../media/image7.gif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12.tiff"/><Relationship Id="rId12" Type="http://schemas.openxmlformats.org/officeDocument/2006/relationships/image" Target="../media/image13.tiff"/><Relationship Id="rId17" Type="http://schemas.openxmlformats.org/officeDocument/2006/relationships/image" Target="../media/image18.png"/><Relationship Id="rId2" Type="http://schemas.openxmlformats.org/officeDocument/2006/relationships/image" Target="../media/image10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jpg"/><Relationship Id="rId5" Type="http://schemas.openxmlformats.org/officeDocument/2006/relationships/image" Target="../media/image4.jpg"/><Relationship Id="rId1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7.gif"/><Relationship Id="rId9" Type="http://schemas.microsoft.com/office/2007/relationships/hdphoto" Target="../media/hdphoto1.wdp"/><Relationship Id="rId1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40C2-E70E-E345-A92A-513AF4B66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fr-FR" dirty="0"/>
            </a:br>
            <a:r>
              <a:rPr lang="fr-FR" sz="4000" dirty="0"/>
              <a:t>Projet Logiciel</a:t>
            </a:r>
            <a:br>
              <a:rPr lang="fr-FR" dirty="0"/>
            </a:br>
            <a:r>
              <a:rPr lang="fr-FR" sz="6000" dirty="0" err="1"/>
              <a:t>YourQuiz</a:t>
            </a:r>
            <a:endParaRPr lang="fr-FR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19CBC-7034-B946-90F0-9F50228DC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ABDENNADHER, BOUCHET, CONSTANT, DENBY, NUFER, LIATTI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C46D-5A53-F14B-B079-7B73AAB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E1980036-415B-CA44-8A15-44E717367DE8}"/>
              </a:ext>
            </a:extLst>
          </p:cNvPr>
          <p:cNvSpPr txBox="1">
            <a:spLocks/>
          </p:cNvSpPr>
          <p:nvPr/>
        </p:nvSpPr>
        <p:spPr>
          <a:xfrm>
            <a:off x="810001" y="5715821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Jeudi 19 avril 2018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7408EF-A9B9-B848-B4D0-B8C9D563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2"/>
            <a:ext cx="3540868" cy="8958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FDA1A4-F69B-5C4C-A354-3553CB65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82" y="667041"/>
            <a:ext cx="1726120" cy="17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Itérations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69346" cy="3636511"/>
          </a:xfrm>
        </p:spPr>
        <p:txBody>
          <a:bodyPr/>
          <a:lstStyle/>
          <a:p>
            <a:r>
              <a:rPr lang="fr-FR" dirty="0"/>
              <a:t>Sprint 1 </a:t>
            </a:r>
          </a:p>
          <a:p>
            <a:r>
              <a:rPr lang="fr-FR" dirty="0"/>
              <a:t>Sprint 2</a:t>
            </a:r>
          </a:p>
          <a:p>
            <a:r>
              <a:rPr lang="fr-FR" dirty="0"/>
              <a:t>Sprint 3</a:t>
            </a:r>
          </a:p>
          <a:p>
            <a:r>
              <a:rPr lang="fr-FR" dirty="0"/>
              <a:t>Sprint 4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085DE-E66B-3B48-A977-0B852BA9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5D68091A-6F49-43AF-8F2D-A28974AB284C}"/>
              </a:ext>
            </a:extLst>
          </p:cNvPr>
          <p:cNvSpPr txBox="1">
            <a:spLocks/>
          </p:cNvSpPr>
          <p:nvPr/>
        </p:nvSpPr>
        <p:spPr>
          <a:xfrm>
            <a:off x="7400192" y="2222287"/>
            <a:ext cx="496934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Sprint 5</a:t>
            </a:r>
          </a:p>
          <a:p>
            <a:r>
              <a:rPr lang="fr-FR" dirty="0"/>
              <a:t>Sprint 6</a:t>
            </a:r>
          </a:p>
          <a:p>
            <a:r>
              <a:rPr lang="fr-FR" dirty="0"/>
              <a:t>Sprint 7</a:t>
            </a:r>
          </a:p>
          <a:p>
            <a:r>
              <a:rPr lang="fr-FR" dirty="0"/>
              <a:t>Sprint 8</a:t>
            </a:r>
          </a:p>
        </p:txBody>
      </p:sp>
    </p:spTree>
    <p:extLst>
      <p:ext uri="{BB962C8B-B14F-4D97-AF65-F5344CB8AC3E}">
        <p14:creationId xmlns:p14="http://schemas.microsoft.com/office/powerpoint/2010/main" val="74225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Pratiques agiles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Interactions plutôt que processus</a:t>
            </a:r>
          </a:p>
          <a:p>
            <a:endParaRPr lang="fr-FR" sz="2000" dirty="0"/>
          </a:p>
          <a:p>
            <a:r>
              <a:rPr lang="fr-FR" sz="2400" dirty="0"/>
              <a:t>Acceptation du changement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713679-7028-0643-8E7F-14E80414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8695-14A5-2D48-9786-EDC034AB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C1EDA-A6BB-2744-8D01-D5FA3158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Git</a:t>
            </a:r>
          </a:p>
          <a:p>
            <a:pPr lvl="1"/>
            <a:r>
              <a:rPr lang="fr-FR" sz="2400" dirty="0"/>
              <a:t>GITHEPIA</a:t>
            </a:r>
          </a:p>
          <a:p>
            <a:r>
              <a:rPr lang="fr-FR" sz="2800" dirty="0"/>
              <a:t>Kanban + principes « WIP » et « pull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5EA02-36BF-EC4D-945E-7CF28B8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9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60976-3BC7-AD42-ABBC-8980A4E8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Contributions des 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9BA86-B3FC-0845-A033-F4527D89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16859" cy="4184200"/>
          </a:xfrm>
        </p:spPr>
        <p:txBody>
          <a:bodyPr>
            <a:noAutofit/>
          </a:bodyPr>
          <a:lstStyle/>
          <a:p>
            <a:r>
              <a:rPr lang="fr-FR" sz="2000" b="1" dirty="0"/>
              <a:t>Android</a:t>
            </a:r>
            <a:r>
              <a:rPr lang="fr-FR" sz="2000" dirty="0"/>
              <a:t> : </a:t>
            </a:r>
            <a:br>
              <a:rPr lang="fr-FR" sz="2000" dirty="0"/>
            </a:br>
            <a:r>
              <a:rPr lang="fr-FR" sz="2000" dirty="0" err="1"/>
              <a:t>Abdenhader</a:t>
            </a:r>
            <a:r>
              <a:rPr lang="fr-FR" sz="2000" dirty="0"/>
              <a:t>, Constant</a:t>
            </a:r>
          </a:p>
          <a:p>
            <a:endParaRPr lang="fr-FR" sz="2000" dirty="0"/>
          </a:p>
          <a:p>
            <a:r>
              <a:rPr lang="fr-FR" sz="2000" b="1" dirty="0"/>
              <a:t>Mise en place serveur + </a:t>
            </a:r>
            <a:r>
              <a:rPr lang="fr-FR" sz="2000" b="1" dirty="0" err="1"/>
              <a:t>Nginx</a:t>
            </a:r>
            <a:r>
              <a:rPr lang="fr-FR" sz="2000" dirty="0"/>
              <a:t> : </a:t>
            </a:r>
            <a:br>
              <a:rPr lang="fr-FR" sz="2000" dirty="0"/>
            </a:br>
            <a:r>
              <a:rPr lang="fr-FR" sz="2000" dirty="0" err="1"/>
              <a:t>Liatti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Cloud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 err="1"/>
              <a:t>Denby</a:t>
            </a:r>
            <a:r>
              <a:rPr lang="fr-FR" sz="2000" dirty="0"/>
              <a:t>, </a:t>
            </a:r>
            <a:r>
              <a:rPr lang="fr-FR" sz="2000" dirty="0" err="1"/>
              <a:t>Liatti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Routes serveur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Tous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556F6-2739-364D-B382-10F370E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91F41D-DCAF-4109-B094-9C351D336671}"/>
              </a:ext>
            </a:extLst>
          </p:cNvPr>
          <p:cNvSpPr txBox="1">
            <a:spLocks/>
          </p:cNvSpPr>
          <p:nvPr/>
        </p:nvSpPr>
        <p:spPr>
          <a:xfrm>
            <a:off x="6692549" y="2510345"/>
            <a:ext cx="4516859" cy="39871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/>
              <a:t>BDD </a:t>
            </a:r>
            <a:r>
              <a:rPr lang="fr-FR" sz="2000" dirty="0"/>
              <a:t>:</a:t>
            </a:r>
            <a:br>
              <a:rPr lang="fr-FR" sz="2000" dirty="0"/>
            </a:br>
            <a:r>
              <a:rPr lang="fr-FR" sz="2000" dirty="0" err="1"/>
              <a:t>Liatti</a:t>
            </a:r>
            <a:r>
              <a:rPr lang="fr-FR" sz="2000" dirty="0"/>
              <a:t>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JS client </a:t>
            </a:r>
            <a:r>
              <a:rPr lang="fr-FR" sz="2000" dirty="0"/>
              <a:t>:</a:t>
            </a:r>
            <a:br>
              <a:rPr lang="fr-FR" sz="2000" dirty="0"/>
            </a:br>
            <a:r>
              <a:rPr lang="fr-FR" sz="2000" dirty="0"/>
              <a:t>Bouchet, Constant,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/>
              <a:t>Tests de charge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Constant</a:t>
            </a:r>
          </a:p>
          <a:p>
            <a:endParaRPr lang="fr-FR" sz="2000" dirty="0"/>
          </a:p>
          <a:p>
            <a:r>
              <a:rPr lang="fr-FR" sz="2000" b="1" dirty="0"/>
              <a:t>Design</a:t>
            </a:r>
            <a:r>
              <a:rPr lang="fr-FR" sz="2000" dirty="0"/>
              <a:t> :</a:t>
            </a:r>
            <a:br>
              <a:rPr lang="fr-FR" sz="2000" dirty="0"/>
            </a:br>
            <a:r>
              <a:rPr lang="fr-FR" sz="2000" dirty="0"/>
              <a:t>Bouchet, </a:t>
            </a:r>
            <a:r>
              <a:rPr lang="fr-FR" sz="2000" dirty="0" err="1"/>
              <a:t>Nufer</a:t>
            </a: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834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DC06A-FDAE-A84E-B5E2-F34D2CB4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639ED-71C8-7A47-9A77-36AA13D0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702701" cy="3636511"/>
          </a:xfrm>
        </p:spPr>
        <p:txBody>
          <a:bodyPr/>
          <a:lstStyle/>
          <a:p>
            <a:r>
              <a:rPr lang="fr-FR" dirty="0"/>
              <a:t>API REST</a:t>
            </a:r>
          </a:p>
          <a:p>
            <a:pPr lvl="1"/>
            <a:r>
              <a:rPr lang="fr-FR" dirty="0" err="1"/>
              <a:t>Postman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08C1C4-74C6-CF42-952D-AD2BBECA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6F9BF58-7858-C545-ACA9-99F6488FEE9E}"/>
              </a:ext>
            </a:extLst>
          </p:cNvPr>
          <p:cNvSpPr txBox="1">
            <a:spLocks/>
          </p:cNvSpPr>
          <p:nvPr/>
        </p:nvSpPr>
        <p:spPr>
          <a:xfrm>
            <a:off x="4949725" y="2222287"/>
            <a:ext cx="27027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Charge</a:t>
            </a:r>
          </a:p>
          <a:p>
            <a:pPr lvl="1"/>
            <a:r>
              <a:rPr lang="fr-FR" dirty="0" err="1"/>
              <a:t>Artillery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72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D906B-C675-204C-9BD2-7D78F361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122B-99F8-4045-817E-8C2CC40B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B44B7-0FB7-4B4D-89C6-6D7841D2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0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CE3E33-35FE-8349-9A02-54CE2FF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EDB016-2893-A144-AF95-FB2C50428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56FEF7-9594-1545-8275-44C0F9F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9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E8CDD-F38C-7B4E-A4B3-0507DCCA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3A9D9A-BCB7-1A47-96F9-1A909600F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9CC621-EC2C-3443-8F52-F7F61585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E74D63-477E-4947-90CE-47AB54C5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6AC4AE-726D-B845-AC03-D1643731B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E8C09-7D90-1F4C-B547-6366A836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2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besoins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376"/>
            <a:ext cx="3986752" cy="3636511"/>
          </a:xfrm>
        </p:spPr>
        <p:txBody>
          <a:bodyPr/>
          <a:lstStyle/>
          <a:p>
            <a:r>
              <a:rPr lang="fr-FR" dirty="0"/>
              <a:t>Exigences du projet</a:t>
            </a:r>
          </a:p>
          <a:p>
            <a:pPr lvl="1"/>
            <a:r>
              <a:rPr lang="fr-FR" dirty="0"/>
              <a:t>Règles</a:t>
            </a:r>
          </a:p>
          <a:p>
            <a:pPr lvl="1"/>
            <a:r>
              <a:rPr lang="fr-FR" dirty="0"/>
              <a:t>Rôles</a:t>
            </a:r>
          </a:p>
          <a:p>
            <a:pPr lvl="1"/>
            <a:r>
              <a:rPr lang="fr-FR" dirty="0"/>
              <a:t>Client Web / Mobile</a:t>
            </a:r>
          </a:p>
          <a:p>
            <a:pPr lvl="1"/>
            <a:r>
              <a:rPr lang="fr-FR" dirty="0"/>
              <a:t>Déploiement cloud</a:t>
            </a:r>
          </a:p>
          <a:p>
            <a:pPr lvl="1"/>
            <a:r>
              <a:rPr lang="fr-FR" dirty="0"/>
              <a:t>Tests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5E8A0D3E-6AFD-C945-A1F2-2B05A9F4F9F5}"/>
              </a:ext>
            </a:extLst>
          </p:cNvPr>
          <p:cNvSpPr txBox="1">
            <a:spLocks/>
          </p:cNvSpPr>
          <p:nvPr/>
        </p:nvSpPr>
        <p:spPr>
          <a:xfrm>
            <a:off x="4102623" y="2279375"/>
            <a:ext cx="398675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Exigences fonctionnelles</a:t>
            </a:r>
          </a:p>
          <a:p>
            <a:pPr lvl="1"/>
            <a:r>
              <a:rPr lang="fr-FR" dirty="0"/>
              <a:t>Inscription</a:t>
            </a:r>
          </a:p>
          <a:p>
            <a:pPr lvl="1"/>
            <a:r>
              <a:rPr lang="fr-FR" dirty="0"/>
              <a:t>Login</a:t>
            </a:r>
          </a:p>
          <a:p>
            <a:pPr lvl="1"/>
            <a:r>
              <a:rPr lang="fr-FR" dirty="0" err="1"/>
              <a:t>Logout</a:t>
            </a:r>
            <a:endParaRPr lang="fr-FR" dirty="0"/>
          </a:p>
          <a:p>
            <a:pPr lvl="1"/>
            <a:r>
              <a:rPr lang="fr-FR" dirty="0"/>
              <a:t>Créer un quiz</a:t>
            </a:r>
          </a:p>
          <a:p>
            <a:pPr lvl="1"/>
            <a:r>
              <a:rPr lang="fr-FR" dirty="0"/>
              <a:t>Participer à un Quiz</a:t>
            </a:r>
          </a:p>
          <a:p>
            <a:pPr lvl="1"/>
            <a:r>
              <a:rPr lang="fr-FR" dirty="0"/>
              <a:t>Voir la liste des quiz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399019F4-EB77-DD43-B142-3319F8409C90}"/>
              </a:ext>
            </a:extLst>
          </p:cNvPr>
          <p:cNvSpPr txBox="1">
            <a:spLocks/>
          </p:cNvSpPr>
          <p:nvPr/>
        </p:nvSpPr>
        <p:spPr>
          <a:xfrm>
            <a:off x="7973504" y="2279375"/>
            <a:ext cx="398675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/>
              <a:t>Exigences non fonctionnelles</a:t>
            </a:r>
          </a:p>
          <a:p>
            <a:pPr lvl="1"/>
            <a:r>
              <a:rPr lang="fr-FR" dirty="0"/>
              <a:t>Disponibilité</a:t>
            </a:r>
          </a:p>
          <a:p>
            <a:pPr lvl="1"/>
            <a:r>
              <a:rPr lang="fr-FR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662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26" y="2790334"/>
            <a:ext cx="4139787" cy="2135210"/>
          </a:xfrm>
        </p:spPr>
        <p:txBody>
          <a:bodyPr/>
          <a:lstStyle/>
          <a:p>
            <a:r>
              <a:rPr lang="fr-FR" sz="2400" dirty="0"/>
              <a:t>Définition des rôles</a:t>
            </a:r>
          </a:p>
          <a:p>
            <a:pPr lvl="1"/>
            <a:r>
              <a:rPr lang="fr-FR" sz="1800" dirty="0"/>
              <a:t>Utilisateur anonyme</a:t>
            </a:r>
          </a:p>
          <a:p>
            <a:pPr lvl="1"/>
            <a:r>
              <a:rPr lang="fr-FR" sz="1800" dirty="0"/>
              <a:t>Utilisateur connecté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09D3D6-7CBF-5742-AF92-A934CA6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DD5924B5-75FB-45DC-8E65-6DC6C80C040D}"/>
              </a:ext>
            </a:extLst>
          </p:cNvPr>
          <p:cNvSpPr txBox="1">
            <a:spLocks/>
          </p:cNvSpPr>
          <p:nvPr/>
        </p:nvSpPr>
        <p:spPr>
          <a:xfrm>
            <a:off x="6023879" y="2223855"/>
            <a:ext cx="413978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Définition des besoins</a:t>
            </a:r>
          </a:p>
          <a:p>
            <a:pPr lvl="1"/>
            <a:r>
              <a:rPr lang="fr-FR" sz="1800" dirty="0"/>
              <a:t>Exigences du projet</a:t>
            </a:r>
          </a:p>
          <a:p>
            <a:pPr lvl="1"/>
            <a:r>
              <a:rPr lang="fr-FR" sz="1800" dirty="0"/>
              <a:t>Exigences fonctionnelles</a:t>
            </a:r>
          </a:p>
          <a:p>
            <a:pPr lvl="1"/>
            <a:r>
              <a:rPr lang="fr-CH" sz="1800" dirty="0"/>
              <a:t>Exigences non fonctionnelles</a:t>
            </a:r>
          </a:p>
        </p:txBody>
      </p:sp>
    </p:spTree>
    <p:extLst>
      <p:ext uri="{BB962C8B-B14F-4D97-AF65-F5344CB8AC3E}">
        <p14:creationId xmlns:p14="http://schemas.microsoft.com/office/powerpoint/2010/main" val="360801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2EF708-B9C9-704E-AD36-E18B926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84F2515-FFD4-40FD-9A01-1587A13B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84" y="2772980"/>
            <a:ext cx="1581324" cy="12363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0BC9C5-5CA2-4341-8306-CB65143D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58" y="5215701"/>
            <a:ext cx="2335836" cy="5403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AEC788-02E0-4438-AAFA-F54DB17E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20" y="2434123"/>
            <a:ext cx="1399608" cy="13996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7D05EB-BBAC-4141-87A1-DD18DB98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41" y="2703119"/>
            <a:ext cx="1227099" cy="1227099"/>
          </a:xfrm>
          <a:prstGeom prst="rect">
            <a:avLst/>
          </a:prstGeom>
        </p:spPr>
      </p:pic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BC0B4467-BF0B-4182-878C-3A1DF9829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21459" y="4715597"/>
            <a:ext cx="1394185" cy="1394185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6FC563-B798-4AAE-A8C9-29E2B0E92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004" y="4565198"/>
            <a:ext cx="1833756" cy="112304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842924B-4D94-4CB3-8C6C-E9E25BEAE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853" y="2586172"/>
            <a:ext cx="1460994" cy="146099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BFE1FB-8EF1-4D9C-A861-3BF7C99593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012" b="33688"/>
          <a:stretch/>
        </p:blipFill>
        <p:spPr>
          <a:xfrm>
            <a:off x="9305561" y="2434123"/>
            <a:ext cx="1878792" cy="569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F0082FD-6E80-8140-AEA4-F5095C29B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0515" y="3742550"/>
            <a:ext cx="1611815" cy="1611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74C23B-EDC7-7943-89EB-351F64F721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760" y="5520693"/>
            <a:ext cx="3598793" cy="8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3EEFF9-AC3B-D24C-85D2-F401C0C6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1" y="5393499"/>
            <a:ext cx="1287843" cy="12878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F6CF71-6AA5-E44A-AB50-C22AE80E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2" y="3830906"/>
            <a:ext cx="2335836" cy="5403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32CA66D-21D6-B44C-827F-7A16647C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786" y="2071407"/>
            <a:ext cx="999452" cy="9994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98A6EA8-D40D-B448-88EE-3E3339ADA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1" y="4465453"/>
            <a:ext cx="1056178" cy="8257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04B414-5CF2-B544-9FFF-35A5361A7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12" b="33688"/>
          <a:stretch/>
        </p:blipFill>
        <p:spPr>
          <a:xfrm>
            <a:off x="1796844" y="4593688"/>
            <a:ext cx="1878792" cy="5692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129" y="1926894"/>
            <a:ext cx="805907" cy="8059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E5380B-C5F1-AF47-B5BF-68FF295FE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3513" y="5467329"/>
            <a:ext cx="1685623" cy="10323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700656-0334-AE47-BE3D-92F685A17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9408" y="2053739"/>
            <a:ext cx="864572" cy="864572"/>
          </a:xfrm>
          <a:prstGeom prst="rect">
            <a:avLst/>
          </a:prstGeom>
        </p:spPr>
      </p:pic>
      <p:pic>
        <p:nvPicPr>
          <p:cNvPr id="24" name="Espace réservé du contenu 2">
            <a:extLst>
              <a:ext uri="{FF2B5EF4-FFF2-40B4-BE49-F238E27FC236}">
                <a16:creationId xmlns:a16="http://schemas.microsoft.com/office/drawing/2014/main" id="{3B16E10E-CFB6-9E48-B2A2-168316761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8197" y="3202272"/>
            <a:ext cx="804063" cy="8040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4CD31F-FD54-0540-9D72-5F5D8F219F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4562" y="5323778"/>
            <a:ext cx="2218006" cy="49461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891120" y="2053739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026481-A6CD-FB46-B749-0D664E69E226}"/>
              </a:ext>
            </a:extLst>
          </p:cNvPr>
          <p:cNvSpPr txBox="1"/>
          <p:nvPr/>
        </p:nvSpPr>
        <p:spPr>
          <a:xfrm>
            <a:off x="8063144" y="1908786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F6606D-CAED-124B-A265-511A10B133BF}"/>
              </a:ext>
            </a:extLst>
          </p:cNvPr>
          <p:cNvSpPr txBox="1"/>
          <p:nvPr/>
        </p:nvSpPr>
        <p:spPr>
          <a:xfrm>
            <a:off x="8078194" y="4693656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 Android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9799" y="2158961"/>
            <a:ext cx="1019729" cy="52822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7756" y="1851194"/>
            <a:ext cx="928976" cy="928976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F109330-6392-264A-BE5D-A223FE6DB88B}"/>
              </a:ext>
            </a:extLst>
          </p:cNvPr>
          <p:cNvCxnSpPr>
            <a:cxnSpLocks/>
          </p:cNvCxnSpPr>
          <p:nvPr/>
        </p:nvCxnSpPr>
        <p:spPr>
          <a:xfrm>
            <a:off x="1709779" y="2769267"/>
            <a:ext cx="71437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B2F3A34-E90D-FA41-A5FA-9BB3F650290B}"/>
              </a:ext>
            </a:extLst>
          </p:cNvPr>
          <p:cNvCxnSpPr>
            <a:cxnSpLocks/>
          </p:cNvCxnSpPr>
          <p:nvPr/>
        </p:nvCxnSpPr>
        <p:spPr>
          <a:xfrm>
            <a:off x="6466071" y="2799701"/>
            <a:ext cx="0" cy="301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C8DE09B-391B-9741-A5C5-D2F92CDE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769052" y="2447278"/>
            <a:ext cx="1294461" cy="1294461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EF9E8CD-D9A9-3243-A26A-4B5646F010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5692" y="2305459"/>
            <a:ext cx="1155738" cy="1155738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3851820" y="2799701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IP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F28AFFB-89DA-B741-AADF-73133CF00004}"/>
              </a:ext>
            </a:extLst>
          </p:cNvPr>
          <p:cNvCxnSpPr>
            <a:cxnSpLocks/>
          </p:cNvCxnSpPr>
          <p:nvPr/>
        </p:nvCxnSpPr>
        <p:spPr>
          <a:xfrm>
            <a:off x="6466071" y="5818393"/>
            <a:ext cx="2264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EB6A7B48-40F4-8E46-893C-BDF1E4E082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1734" y="5256989"/>
            <a:ext cx="1282864" cy="12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C5986D-674C-8947-A822-C620E2B8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47654A-B6D2-B740-B15C-BA1DF42AB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0514E-CD4B-5441-992B-ED877273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2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Catalogues des besoins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5223869" cy="3636511"/>
          </a:xfrm>
        </p:spPr>
        <p:txBody>
          <a:bodyPr>
            <a:normAutofit/>
          </a:bodyPr>
          <a:lstStyle/>
          <a:p>
            <a:r>
              <a:rPr lang="fr-FR" sz="2400" dirty="0"/>
              <a:t>Création des quiz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Participation aux quiz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164805-222A-474A-8C54-AD2CED31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15D7C4F6-668E-4715-BBA8-D8FF1E12AD5F}"/>
              </a:ext>
            </a:extLst>
          </p:cNvPr>
          <p:cNvSpPr txBox="1">
            <a:spLocks/>
          </p:cNvSpPr>
          <p:nvPr/>
        </p:nvSpPr>
        <p:spPr>
          <a:xfrm>
            <a:off x="6516617" y="2202566"/>
            <a:ext cx="522386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Classement</a:t>
            </a:r>
          </a:p>
          <a:p>
            <a:endParaRPr lang="fr-FR" sz="2400" dirty="0"/>
          </a:p>
          <a:p>
            <a:r>
              <a:rPr lang="fr-FR" sz="2400" dirty="0"/>
              <a:t>Compte membre</a:t>
            </a:r>
          </a:p>
        </p:txBody>
      </p:sp>
    </p:spTree>
    <p:extLst>
      <p:ext uri="{BB962C8B-B14F-4D97-AF65-F5344CB8AC3E}">
        <p14:creationId xmlns:p14="http://schemas.microsoft.com/office/powerpoint/2010/main" val="3806654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155</TotalTime>
  <Words>162</Words>
  <Application>Microsoft Macintosh PowerPoint</Application>
  <PresentationFormat>Grand écran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Concis</vt:lpstr>
      <vt:lpstr> Projet Logiciel YourQuiz</vt:lpstr>
      <vt:lpstr>Technique</vt:lpstr>
      <vt:lpstr>Rappel des besoins</vt:lpstr>
      <vt:lpstr>Analyse</vt:lpstr>
      <vt:lpstr>Conception</vt:lpstr>
      <vt:lpstr>Technologies utilisées</vt:lpstr>
      <vt:lpstr>Réalisation</vt:lpstr>
      <vt:lpstr>Méthodologie</vt:lpstr>
      <vt:lpstr>Catalogues des besoins</vt:lpstr>
      <vt:lpstr>Itérations</vt:lpstr>
      <vt:lpstr>Pratiques agiles</vt:lpstr>
      <vt:lpstr>Outils</vt:lpstr>
      <vt:lpstr>Contributions des membres</vt:lpstr>
      <vt:lpstr>Tests</vt:lpstr>
      <vt:lpstr>Problèmes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YourQuiz</dc:title>
  <dc:creator>Constant Matthieu</dc:creator>
  <cp:lastModifiedBy>Constant Matthieu</cp:lastModifiedBy>
  <cp:revision>29</cp:revision>
  <dcterms:created xsi:type="dcterms:W3CDTF">2018-04-18T11:12:34Z</dcterms:created>
  <dcterms:modified xsi:type="dcterms:W3CDTF">2018-04-19T09:47:56Z</dcterms:modified>
</cp:coreProperties>
</file>